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cs412329.vk.me/v412329467/222a/ncGGwVNYba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" y="0"/>
            <a:ext cx="9144000" cy="6839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4221088"/>
            <a:ext cx="7668852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ПМ 03 «Организация процесса приготовления и приготовление сложной горячей кулинарной продукции»</a:t>
            </a:r>
            <a:endParaRPr lang="ru-RU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специальности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 19.02.10 «Технология продукции общественного питания»</a:t>
            </a:r>
            <a:endParaRPr lang="ru-RU" sz="24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5" name="Рисунок 4" descr="Описание: логотип КУТТС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944216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462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253" y="476672"/>
            <a:ext cx="8229600" cy="678904"/>
          </a:xfrm>
        </p:spPr>
        <p:txBody>
          <a:bodyPr/>
          <a:lstStyle/>
          <a:p>
            <a:pPr algn="ctr"/>
            <a:r>
              <a:rPr lang="ru-RU" sz="3600" spc="0" dirty="0">
                <a:ln>
                  <a:noFill/>
                </a:ln>
                <a:solidFill>
                  <a:srgbClr val="FF0000"/>
                </a:solidFill>
                <a:effectLst/>
              </a:rPr>
              <a:t>Говядина в кисло-сладком соусе</a:t>
            </a:r>
            <a:endParaRPr lang="ru-RU" dirty="0"/>
          </a:p>
        </p:txBody>
      </p:sp>
      <p:pic>
        <p:nvPicPr>
          <p:cNvPr id="1026" name="Picture 2" descr="https://sun9-22.userapi.com/c857420/v857420584/1e060c/POjOMH_Qhu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270"/>
            <a:ext cx="388843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Рисунок 3" descr="https://sun9-20.userapi.com/c856020/v856020584/2238c3/IvmhJZVKJv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/>
          <a:stretch/>
        </p:blipFill>
        <p:spPr bwMode="auto">
          <a:xfrm>
            <a:off x="5148064" y="1930400"/>
            <a:ext cx="3481789" cy="3442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 descr="https://sun9-48.userapi.com/c854220/v854220584/22434f/u3wFJ1KMG1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97" y="3789040"/>
            <a:ext cx="3876735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3606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69" y="404664"/>
            <a:ext cx="8229600" cy="750912"/>
          </a:xfrm>
        </p:spPr>
        <p:txBody>
          <a:bodyPr/>
          <a:lstStyle/>
          <a:p>
            <a:pPr algn="ctr"/>
            <a:r>
              <a:rPr lang="ru-RU" sz="3800" dirty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Филе с соусом и грибами</a:t>
            </a:r>
            <a:endParaRPr lang="ru-RU" dirty="0"/>
          </a:p>
        </p:txBody>
      </p:sp>
      <p:pic>
        <p:nvPicPr>
          <p:cNvPr id="3" name="Рисунок 2" descr="https://sun1-25.userapi.com/Mcdng-nJoX20rNvm7k6HKGvvtonVV8c9DFDIKw/Res1v3j_f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96044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sun1-23.userapi.com/5r53S9V4ZCEEBAh1AuMuQ4jMy2gVTo-KCA-93w/UG0WMtonm-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0"/>
          <a:stretch/>
        </p:blipFill>
        <p:spPr bwMode="auto">
          <a:xfrm>
            <a:off x="323528" y="1442120"/>
            <a:ext cx="4176464" cy="457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65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04664"/>
            <a:ext cx="8229600" cy="678904"/>
          </a:xfrm>
        </p:spPr>
        <p:txBody>
          <a:bodyPr/>
          <a:lstStyle/>
          <a:p>
            <a:pPr algn="ctr"/>
            <a:r>
              <a:rPr lang="ru-RU" sz="3600" spc="0" dirty="0">
                <a:ln>
                  <a:noFill/>
                </a:ln>
                <a:solidFill>
                  <a:srgbClr val="FF0000"/>
                </a:solidFill>
                <a:effectLst/>
              </a:rPr>
              <a:t>Говядина в кисло-сладком соусе</a:t>
            </a:r>
            <a:endParaRPr lang="ru-RU" dirty="0"/>
          </a:p>
        </p:txBody>
      </p:sp>
      <p:pic>
        <p:nvPicPr>
          <p:cNvPr id="3" name="Рисунок 2" descr="https://sun9-55.userapi.com/c853516/v853516999/226eea/j30l6O_5u1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496855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36.userapi.com/c858228/v858228999/1d8e56/4wq23QfuSc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45638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231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78904"/>
          </a:xfrm>
        </p:spPr>
        <p:txBody>
          <a:bodyPr/>
          <a:lstStyle/>
          <a:p>
            <a:pPr algn="ctr"/>
            <a:r>
              <a:rPr lang="ru-RU" sz="3800" dirty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Филе с соусом и грибами</a:t>
            </a:r>
            <a:endParaRPr lang="ru-RU" dirty="0"/>
          </a:p>
        </p:txBody>
      </p:sp>
      <p:pic>
        <p:nvPicPr>
          <p:cNvPr id="3" name="Рисунок 2" descr="https://sun9-33.userapi.com/c857724/v857724860/1dadf5/BgAemLK6iU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8661" r="-3389" b="9252"/>
          <a:stretch/>
        </p:blipFill>
        <p:spPr bwMode="auto">
          <a:xfrm>
            <a:off x="611560" y="1875472"/>
            <a:ext cx="3384376" cy="1985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sun9-43.userapi.com/c853524/v853524860/2279ff/bGEUItOCwcM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14660" r="-1"/>
          <a:stretch/>
        </p:blipFill>
        <p:spPr bwMode="auto">
          <a:xfrm>
            <a:off x="611560" y="4007281"/>
            <a:ext cx="3240360" cy="2158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20.userapi.com/c854416/v854416860/227a95/EnyJFaCIW4k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15080" r="4737"/>
          <a:stretch/>
        </p:blipFill>
        <p:spPr bwMode="auto">
          <a:xfrm>
            <a:off x="3995936" y="2143367"/>
            <a:ext cx="4824536" cy="3727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06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19" y="404664"/>
            <a:ext cx="8229600" cy="750912"/>
          </a:xfrm>
        </p:spPr>
        <p:txBody>
          <a:bodyPr/>
          <a:lstStyle/>
          <a:p>
            <a:pPr algn="ctr"/>
            <a:r>
              <a:rPr lang="ru-RU" sz="3800" dirty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Филе с соусом и грибами</a:t>
            </a:r>
            <a:endParaRPr lang="ru-RU" dirty="0"/>
          </a:p>
        </p:txBody>
      </p:sp>
      <p:pic>
        <p:nvPicPr>
          <p:cNvPr id="1026" name="Picture 2" descr="https://sun9-33.userapi.com/c857016/v857016128/17d82c/dQ3bIrTCz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8105"/>
            <a:ext cx="3049985" cy="2287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7.userapi.com/c855736/v855736128/22af10/Dz70o8OTF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605144" cy="3453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33.userapi.com/c858216/v858216128/1e6e9d/2cfKCfEdm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 b="21726"/>
          <a:stretch/>
        </p:blipFill>
        <p:spPr bwMode="auto">
          <a:xfrm>
            <a:off x="966019" y="4005063"/>
            <a:ext cx="2767534" cy="26607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3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06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Приготовление горячих блюд из мяса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un1-15.userapi.com/ZR1n6NS-WLRAV7F0k06p4Lzv9fXlgvEmyTUE1g/ytUR0XjOo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1" b="17248"/>
          <a:stretch/>
        </p:blipFill>
        <p:spPr bwMode="auto">
          <a:xfrm>
            <a:off x="363958" y="1052736"/>
            <a:ext cx="2109921" cy="18705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1-91.userapi.com/6gASEePEs7K8uTYEG14zn_MvRSk6WU-EG7yMxQ/zVZkuxFm6V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1836204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1-15.userapi.com/ow5SCGt_7RxyQB64-LB89kMOUEGj5loefgTwcw/3tZ7Q5gfk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7" y="3167577"/>
            <a:ext cx="2109921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1-93.userapi.com/7-5K_WJIYm-Ppei2NCMyFd5YOM3O4vHHu8rS0w/LTcOcYFViu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67577"/>
            <a:ext cx="1836204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1-92.userapi.com/m4_JbnfQOKoP9P8sN-5B-cU-RYjwcAjb6nbvuA/cg2SQwjq6BQ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3"/>
          <a:stretch/>
        </p:blipFill>
        <p:spPr bwMode="auto">
          <a:xfrm>
            <a:off x="4545868" y="1073340"/>
            <a:ext cx="4104456" cy="3948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3729" y="5805264"/>
            <a:ext cx="539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Говядина в кисло-сладком соусе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0689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4000" spc="0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Говядина в кисло-сладком </a:t>
            </a:r>
            <a:r>
              <a:rPr lang="ru-RU" sz="4000" spc="0" dirty="0" smtClean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соусе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sun9-28.userapi.com/c854024/v854024465/232fae/V0oBwqZfFR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" b="12395"/>
          <a:stretch/>
        </p:blipFill>
        <p:spPr bwMode="auto">
          <a:xfrm>
            <a:off x="539552" y="1686567"/>
            <a:ext cx="381642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s://sun9-25.userapi.com/c857132/v857132465/17b4b1/z4yobwnweS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86566"/>
            <a:ext cx="352839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8824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7509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Филе с соусом и грибами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sun1-22.userapi.com/aSDoXU3HVVgg6wALVCOlSTz0ac2I6-hELZMzsA/ab5uNVoIuO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8" b="12937"/>
          <a:stretch/>
        </p:blipFill>
        <p:spPr bwMode="auto">
          <a:xfrm>
            <a:off x="4355976" y="1581589"/>
            <a:ext cx="4320480" cy="4253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1-86.userapi.com/_fgqeithvxz3tYVYIPsa6AEMbkBdoclD6yRf9g/cIgOT03kIh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4" y="1581588"/>
            <a:ext cx="3953431" cy="4253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8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04664"/>
            <a:ext cx="8229600" cy="750912"/>
          </a:xfrm>
        </p:spPr>
        <p:txBody>
          <a:bodyPr/>
          <a:lstStyle/>
          <a:p>
            <a:pPr algn="ctr"/>
            <a:r>
              <a:rPr lang="ru-RU" dirty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Филе с соусом и грибами</a:t>
            </a:r>
            <a:endParaRPr lang="ru-RU" dirty="0"/>
          </a:p>
        </p:txBody>
      </p:sp>
      <p:pic>
        <p:nvPicPr>
          <p:cNvPr id="4098" name="Picture 2" descr="https://sun9-29.userapi.com/c855416/v855416165/225ff4/mrzMgzjHSv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6075" r="5011"/>
          <a:stretch/>
        </p:blipFill>
        <p:spPr bwMode="auto">
          <a:xfrm>
            <a:off x="1619672" y="1412776"/>
            <a:ext cx="5976664" cy="47838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5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spc="0" dirty="0">
                <a:ln>
                  <a:noFill/>
                </a:ln>
                <a:solidFill>
                  <a:srgbClr val="FF0000"/>
                </a:solidFill>
                <a:effectLst/>
              </a:rPr>
              <a:t>Говядина в кисло-сладком соусе</a:t>
            </a:r>
            <a:endParaRPr lang="ru-RU" dirty="0"/>
          </a:p>
        </p:txBody>
      </p:sp>
      <p:pic>
        <p:nvPicPr>
          <p:cNvPr id="5122" name="Picture 2" descr="https://sun9-25.userapi.com/NSfED79vloeWahsQ9ohFxsQNftpmy7oXdFlV9Q/upWEk7OnM2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31609" b="7642"/>
          <a:stretch/>
        </p:blipFill>
        <p:spPr bwMode="auto">
          <a:xfrm>
            <a:off x="3707904" y="1706540"/>
            <a:ext cx="5176663" cy="42949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12.userapi.com/lLejNDjQJFf0fFED8-MQ5ITo3jukB2hG22866g/k53IYBzSU6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2" b="43076"/>
          <a:stretch/>
        </p:blipFill>
        <p:spPr bwMode="auto">
          <a:xfrm>
            <a:off x="285901" y="2708920"/>
            <a:ext cx="3406304" cy="17105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0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471" y="548680"/>
            <a:ext cx="8229600" cy="606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spc="0" dirty="0">
                <a:ln>
                  <a:noFill/>
                </a:ln>
                <a:solidFill>
                  <a:srgbClr val="FF0000"/>
                </a:solidFill>
                <a:effectLst/>
              </a:rPr>
              <a:t>Говядина в кисло-сладком соусе</a:t>
            </a:r>
            <a:endParaRPr lang="ru-RU" dirty="0"/>
          </a:p>
        </p:txBody>
      </p:sp>
      <p:pic>
        <p:nvPicPr>
          <p:cNvPr id="6146" name="Picture 2" descr="https://sun9-68.userapi.com/c858528/v858528003/1798f3/FVZZGGu79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4" b="5509"/>
          <a:stretch/>
        </p:blipFill>
        <p:spPr bwMode="auto">
          <a:xfrm>
            <a:off x="4355976" y="1559449"/>
            <a:ext cx="4104456" cy="4301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sun9-33.userapi.com/c206820/v206820003/100d83/k3kZ6Xz14v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3076"/>
            <a:ext cx="3024336" cy="3815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470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974" y="476672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Филе с соусом и грибами</a:t>
            </a:r>
            <a:endParaRPr lang="ru-RU" dirty="0"/>
          </a:p>
        </p:txBody>
      </p:sp>
      <p:pic>
        <p:nvPicPr>
          <p:cNvPr id="7170" name="Picture 2" descr="https://sun1-92.userapi.com/elGnaDBaZSkQs3XklCL2Y6Yy2bRM0DWIkfQOOw/kPT05_U6b5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130333" cy="5138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4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548680"/>
            <a:ext cx="8229600" cy="678904"/>
          </a:xfrm>
        </p:spPr>
        <p:txBody>
          <a:bodyPr/>
          <a:lstStyle/>
          <a:p>
            <a:pPr algn="ctr"/>
            <a:r>
              <a:rPr lang="ru-RU" sz="3800" dirty="0">
                <a:ln w="3200">
                  <a:solidFill>
                    <a:srgbClr val="B13F9A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Филе с соусом и грибами</a:t>
            </a:r>
            <a:endParaRPr lang="ru-RU" dirty="0"/>
          </a:p>
        </p:txBody>
      </p:sp>
      <p:pic>
        <p:nvPicPr>
          <p:cNvPr id="8194" name="Picture 2" descr="https://sun9-44.userapi.com/c857616/v857616351/1e041d/r0B1EyBucA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2"/>
          <a:stretch/>
        </p:blipFill>
        <p:spPr bwMode="auto">
          <a:xfrm>
            <a:off x="2195736" y="1700808"/>
            <a:ext cx="4824536" cy="43219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665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234</TotalTime>
  <Words>85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Times New Roman</vt:lpstr>
      <vt:lpstr>Wingdings 2</vt:lpstr>
      <vt:lpstr>Бумажная</vt:lpstr>
      <vt:lpstr>Презентация PowerPoint</vt:lpstr>
      <vt:lpstr>Приготовление горячих блюд из мяса</vt:lpstr>
      <vt:lpstr>Говядина в кисло-сладком соусе</vt:lpstr>
      <vt:lpstr>Филе с соусом и грибами</vt:lpstr>
      <vt:lpstr>Филе с соусом и грибами</vt:lpstr>
      <vt:lpstr>Говядина в кисло-сладком соусе</vt:lpstr>
      <vt:lpstr>Говядина в кисло-сладком соусе</vt:lpstr>
      <vt:lpstr>Филе с соусом и грибами</vt:lpstr>
      <vt:lpstr>Филе с соусом и грибами</vt:lpstr>
      <vt:lpstr>Говядина в кисло-сладком соусе</vt:lpstr>
      <vt:lpstr>Филе с соусом и грибами</vt:lpstr>
      <vt:lpstr>Говядина в кисло-сладком соусе</vt:lpstr>
      <vt:lpstr>Филе с соусом и грибами</vt:lpstr>
      <vt:lpstr>Филе с соусом и грибами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yadrennikovsa</cp:lastModifiedBy>
  <cp:revision>21</cp:revision>
  <dcterms:created xsi:type="dcterms:W3CDTF">2020-04-27T06:38:02Z</dcterms:created>
  <dcterms:modified xsi:type="dcterms:W3CDTF">2020-04-30T07:48:48Z</dcterms:modified>
</cp:coreProperties>
</file>