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9" r:id="rId5"/>
    <p:sldId id="269" r:id="rId6"/>
    <p:sldId id="258" r:id="rId7"/>
    <p:sldId id="270" r:id="rId8"/>
    <p:sldId id="271" r:id="rId9"/>
    <p:sldId id="267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F8A135-1B9E-46E3-B520-554F9A25C0BF}" type="doc">
      <dgm:prSet loTypeId="urn:microsoft.com/office/officeart/2005/8/layout/hierarchy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3C4722DD-11B1-4172-835B-4125F76D14FB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Контейнерные железнодорожные</a:t>
          </a:r>
          <a:br>
            <a:rPr lang="ru-RU" dirty="0" smtClean="0">
              <a:latin typeface="Arial Narrow" panose="020B0606020202030204" pitchFamily="34" charset="0"/>
            </a:rPr>
          </a:br>
          <a:r>
            <a:rPr lang="ru-RU" dirty="0" smtClean="0">
              <a:latin typeface="Arial Narrow" panose="020B0606020202030204" pitchFamily="34" charset="0"/>
            </a:rPr>
            <a:t>перевозки</a:t>
          </a:r>
          <a:endParaRPr lang="ru-RU" dirty="0">
            <a:latin typeface="Arial Narrow" panose="020B0606020202030204" pitchFamily="34" charset="0"/>
          </a:endParaRPr>
        </a:p>
      </dgm:t>
    </dgm:pt>
    <dgm:pt modelId="{CDB3C737-6431-4F63-AE1C-8AA370873C6A}" type="parTrans" cxnId="{279F249A-BDC3-4C8E-9761-8C1221A3B627}">
      <dgm:prSet/>
      <dgm:spPr/>
      <dgm:t>
        <a:bodyPr/>
        <a:lstStyle/>
        <a:p>
          <a:endParaRPr lang="ru-RU"/>
        </a:p>
      </dgm:t>
    </dgm:pt>
    <dgm:pt modelId="{C95A3785-4DC1-40FD-99E3-9F2139293E58}" type="sibTrans" cxnId="{279F249A-BDC3-4C8E-9761-8C1221A3B627}">
      <dgm:prSet/>
      <dgm:spPr/>
      <dgm:t>
        <a:bodyPr/>
        <a:lstStyle/>
        <a:p>
          <a:endParaRPr lang="ru-RU"/>
        </a:p>
      </dgm:t>
    </dgm:pt>
    <dgm:pt modelId="{69EBB81E-94FB-4009-BE01-E5F013F85704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Автоперевозки</a:t>
          </a:r>
          <a:endParaRPr lang="ru-RU" dirty="0">
            <a:latin typeface="Arial Narrow" panose="020B0606020202030204" pitchFamily="34" charset="0"/>
          </a:endParaRPr>
        </a:p>
      </dgm:t>
    </dgm:pt>
    <dgm:pt modelId="{A38C3314-772F-409A-9867-C63922A23D10}" type="parTrans" cxnId="{C64885DF-EF4D-45D9-B356-36672904A07B}">
      <dgm:prSet/>
      <dgm:spPr/>
      <dgm:t>
        <a:bodyPr/>
        <a:lstStyle/>
        <a:p>
          <a:endParaRPr lang="ru-RU"/>
        </a:p>
      </dgm:t>
    </dgm:pt>
    <dgm:pt modelId="{EE311E06-A76F-4020-99D6-09D44FBA39B5}" type="sibTrans" cxnId="{C64885DF-EF4D-45D9-B356-36672904A07B}">
      <dgm:prSet/>
      <dgm:spPr/>
      <dgm:t>
        <a:bodyPr/>
        <a:lstStyle/>
        <a:p>
          <a:endParaRPr lang="ru-RU"/>
        </a:p>
      </dgm:t>
    </dgm:pt>
    <dgm:pt modelId="{DFB78E92-0478-4994-9DB2-7A762CBC97B2}">
      <dgm:prSet phldrT="[Текст]"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Перевозка водным транспортом</a:t>
          </a:r>
          <a:endParaRPr lang="ru-RU" dirty="0">
            <a:latin typeface="Arial Narrow" panose="020B0606020202030204" pitchFamily="34" charset="0"/>
          </a:endParaRPr>
        </a:p>
      </dgm:t>
    </dgm:pt>
    <dgm:pt modelId="{74217D72-072C-4506-8438-08BCD4F0F453}" type="parTrans" cxnId="{7AAE92C8-9DBB-4270-8F0C-91E97BD66523}">
      <dgm:prSet/>
      <dgm:spPr/>
      <dgm:t>
        <a:bodyPr/>
        <a:lstStyle/>
        <a:p>
          <a:endParaRPr lang="ru-RU"/>
        </a:p>
      </dgm:t>
    </dgm:pt>
    <dgm:pt modelId="{EA4F7CD9-F13B-4F81-8C0D-EA180D49C330}" type="sibTrans" cxnId="{7AAE92C8-9DBB-4270-8F0C-91E97BD66523}">
      <dgm:prSet/>
      <dgm:spPr/>
      <dgm:t>
        <a:bodyPr/>
        <a:lstStyle/>
        <a:p>
          <a:endParaRPr lang="ru-RU"/>
        </a:p>
      </dgm:t>
    </dgm:pt>
    <dgm:pt modelId="{40805CCC-BCDA-4BB6-8AB2-BAB033B02E94}">
      <dgm:prSet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Авиаперевозки</a:t>
          </a:r>
          <a:endParaRPr lang="ru-RU" dirty="0">
            <a:latin typeface="Arial Narrow" panose="020B0606020202030204" pitchFamily="34" charset="0"/>
          </a:endParaRPr>
        </a:p>
      </dgm:t>
    </dgm:pt>
    <dgm:pt modelId="{1446823F-7958-4885-A56A-19A81EF8CBEB}" type="parTrans" cxnId="{FA86BE2C-AE28-4044-9577-AD388A7AA000}">
      <dgm:prSet/>
      <dgm:spPr/>
      <dgm:t>
        <a:bodyPr/>
        <a:lstStyle/>
        <a:p>
          <a:endParaRPr lang="ru-RU"/>
        </a:p>
      </dgm:t>
    </dgm:pt>
    <dgm:pt modelId="{29303D79-10FD-46C7-AF75-D4E634E1E9AC}" type="sibTrans" cxnId="{FA86BE2C-AE28-4044-9577-AD388A7AA000}">
      <dgm:prSet/>
      <dgm:spPr/>
      <dgm:t>
        <a:bodyPr/>
        <a:lstStyle/>
        <a:p>
          <a:endParaRPr lang="ru-RU"/>
        </a:p>
      </dgm:t>
    </dgm:pt>
    <dgm:pt modelId="{B8043D19-FE04-4309-BCFA-7A940F24235E}">
      <dgm:prSet/>
      <dgm:spPr/>
      <dgm:t>
        <a:bodyPr/>
        <a:lstStyle/>
        <a:p>
          <a:r>
            <a:rPr lang="ru-RU" dirty="0" smtClean="0">
              <a:latin typeface="Arial Narrow" panose="020B0606020202030204" pitchFamily="34" charset="0"/>
            </a:rPr>
            <a:t>Проектная логистика</a:t>
          </a:r>
          <a:endParaRPr lang="ru-RU" dirty="0">
            <a:latin typeface="Arial Narrow" panose="020B0606020202030204" pitchFamily="34" charset="0"/>
          </a:endParaRPr>
        </a:p>
      </dgm:t>
    </dgm:pt>
    <dgm:pt modelId="{A2BC0D59-1BED-4DC7-914A-C06D87ACDAEB}" type="parTrans" cxnId="{D78DE403-61BC-49F2-9D66-2C277EBB1F71}">
      <dgm:prSet/>
      <dgm:spPr/>
      <dgm:t>
        <a:bodyPr/>
        <a:lstStyle/>
        <a:p>
          <a:endParaRPr lang="ru-RU"/>
        </a:p>
      </dgm:t>
    </dgm:pt>
    <dgm:pt modelId="{203789EC-9A99-4926-BE3D-8F6429F4552B}" type="sibTrans" cxnId="{D78DE403-61BC-49F2-9D66-2C277EBB1F71}">
      <dgm:prSet/>
      <dgm:spPr/>
      <dgm:t>
        <a:bodyPr/>
        <a:lstStyle/>
        <a:p>
          <a:endParaRPr lang="ru-RU"/>
        </a:p>
      </dgm:t>
    </dgm:pt>
    <dgm:pt modelId="{E78F54A9-6D09-4D55-8972-6DFD8EF57537}" type="pres">
      <dgm:prSet presAssocID="{A6F8A135-1B9E-46E3-B520-554F9A25C0B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1942F2-C3A0-419F-84F5-7F895D1DAEA1}" type="pres">
      <dgm:prSet presAssocID="{3C4722DD-11B1-4172-835B-4125F76D14FB}" presName="root" presStyleCnt="0"/>
      <dgm:spPr/>
    </dgm:pt>
    <dgm:pt modelId="{E7A17666-F176-486A-AC89-CA33953AA522}" type="pres">
      <dgm:prSet presAssocID="{3C4722DD-11B1-4172-835B-4125F76D14FB}" presName="rootComposite" presStyleCnt="0"/>
      <dgm:spPr/>
    </dgm:pt>
    <dgm:pt modelId="{B65C2F53-8ED1-4993-8E2C-1033FB3B5247}" type="pres">
      <dgm:prSet presAssocID="{3C4722DD-11B1-4172-835B-4125F76D14FB}" presName="rootText" presStyleLbl="node1" presStyleIdx="0" presStyleCnt="5" custScaleY="181680"/>
      <dgm:spPr/>
      <dgm:t>
        <a:bodyPr/>
        <a:lstStyle/>
        <a:p>
          <a:endParaRPr lang="ru-RU"/>
        </a:p>
      </dgm:t>
    </dgm:pt>
    <dgm:pt modelId="{6CB633E5-474F-4436-9994-6D166644980D}" type="pres">
      <dgm:prSet presAssocID="{3C4722DD-11B1-4172-835B-4125F76D14FB}" presName="rootConnector" presStyleLbl="node1" presStyleIdx="0" presStyleCnt="5"/>
      <dgm:spPr/>
      <dgm:t>
        <a:bodyPr/>
        <a:lstStyle/>
        <a:p>
          <a:endParaRPr lang="ru-RU"/>
        </a:p>
      </dgm:t>
    </dgm:pt>
    <dgm:pt modelId="{6E12FFF3-7FC5-410F-ADDC-F7B3E522BB3B}" type="pres">
      <dgm:prSet presAssocID="{3C4722DD-11B1-4172-835B-4125F76D14FB}" presName="childShape" presStyleCnt="0"/>
      <dgm:spPr/>
    </dgm:pt>
    <dgm:pt modelId="{15A02EB9-67CD-4A83-90CB-8FB5F4AF3E61}" type="pres">
      <dgm:prSet presAssocID="{69EBB81E-94FB-4009-BE01-E5F013F85704}" presName="root" presStyleCnt="0"/>
      <dgm:spPr/>
    </dgm:pt>
    <dgm:pt modelId="{AE5B0D99-FBF3-4600-95C0-28B98343F8E0}" type="pres">
      <dgm:prSet presAssocID="{69EBB81E-94FB-4009-BE01-E5F013F85704}" presName="rootComposite" presStyleCnt="0"/>
      <dgm:spPr/>
    </dgm:pt>
    <dgm:pt modelId="{2AE225CD-A999-48E7-B6E9-583BE364DEE8}" type="pres">
      <dgm:prSet presAssocID="{69EBB81E-94FB-4009-BE01-E5F013F85704}" presName="rootText" presStyleLbl="node1" presStyleIdx="1" presStyleCnt="5" custScaleY="184365"/>
      <dgm:spPr/>
      <dgm:t>
        <a:bodyPr/>
        <a:lstStyle/>
        <a:p>
          <a:endParaRPr lang="ru-RU"/>
        </a:p>
      </dgm:t>
    </dgm:pt>
    <dgm:pt modelId="{8AB39635-E025-4A24-B88E-05C6E4C500B3}" type="pres">
      <dgm:prSet presAssocID="{69EBB81E-94FB-4009-BE01-E5F013F85704}" presName="rootConnector" presStyleLbl="node1" presStyleIdx="1" presStyleCnt="5"/>
      <dgm:spPr/>
      <dgm:t>
        <a:bodyPr/>
        <a:lstStyle/>
        <a:p>
          <a:endParaRPr lang="ru-RU"/>
        </a:p>
      </dgm:t>
    </dgm:pt>
    <dgm:pt modelId="{2AE0EE8D-7698-4FF5-8CE7-4E7C46506936}" type="pres">
      <dgm:prSet presAssocID="{69EBB81E-94FB-4009-BE01-E5F013F85704}" presName="childShape" presStyleCnt="0"/>
      <dgm:spPr/>
    </dgm:pt>
    <dgm:pt modelId="{463F737C-6833-4FAD-84DB-FC16BAD65BBD}" type="pres">
      <dgm:prSet presAssocID="{DFB78E92-0478-4994-9DB2-7A762CBC97B2}" presName="root" presStyleCnt="0"/>
      <dgm:spPr/>
    </dgm:pt>
    <dgm:pt modelId="{8D415ADC-3B0B-4510-8DB0-470BD68A25FA}" type="pres">
      <dgm:prSet presAssocID="{DFB78E92-0478-4994-9DB2-7A762CBC97B2}" presName="rootComposite" presStyleCnt="0"/>
      <dgm:spPr/>
    </dgm:pt>
    <dgm:pt modelId="{F3FF1BF5-000C-43AB-8DCF-435195EE1639}" type="pres">
      <dgm:prSet presAssocID="{DFB78E92-0478-4994-9DB2-7A762CBC97B2}" presName="rootText" presStyleLbl="node1" presStyleIdx="2" presStyleCnt="5" custScaleY="184840" custLinFactNeighborX="968" custLinFactNeighborY="-1201"/>
      <dgm:spPr/>
      <dgm:t>
        <a:bodyPr/>
        <a:lstStyle/>
        <a:p>
          <a:endParaRPr lang="ru-RU"/>
        </a:p>
      </dgm:t>
    </dgm:pt>
    <dgm:pt modelId="{7E31275C-A3C2-4F63-A7CF-5D157C3A868C}" type="pres">
      <dgm:prSet presAssocID="{DFB78E92-0478-4994-9DB2-7A762CBC97B2}" presName="rootConnector" presStyleLbl="node1" presStyleIdx="2" presStyleCnt="5"/>
      <dgm:spPr/>
      <dgm:t>
        <a:bodyPr/>
        <a:lstStyle/>
        <a:p>
          <a:endParaRPr lang="ru-RU"/>
        </a:p>
      </dgm:t>
    </dgm:pt>
    <dgm:pt modelId="{5578F292-139E-43C1-BAA1-18C9936553E3}" type="pres">
      <dgm:prSet presAssocID="{DFB78E92-0478-4994-9DB2-7A762CBC97B2}" presName="childShape" presStyleCnt="0"/>
      <dgm:spPr/>
    </dgm:pt>
    <dgm:pt modelId="{FDB0A1D7-E83A-425A-AB0D-C90D21A15C31}" type="pres">
      <dgm:prSet presAssocID="{40805CCC-BCDA-4BB6-8AB2-BAB033B02E94}" presName="root" presStyleCnt="0"/>
      <dgm:spPr/>
    </dgm:pt>
    <dgm:pt modelId="{6B9CBEB3-F9C3-4E73-8F8D-9EC5CBFF165B}" type="pres">
      <dgm:prSet presAssocID="{40805CCC-BCDA-4BB6-8AB2-BAB033B02E94}" presName="rootComposite" presStyleCnt="0"/>
      <dgm:spPr/>
    </dgm:pt>
    <dgm:pt modelId="{73BBC378-3CD2-4F0B-8662-6091AB825CCA}" type="pres">
      <dgm:prSet presAssocID="{40805CCC-BCDA-4BB6-8AB2-BAB033B02E94}" presName="rootText" presStyleLbl="node1" presStyleIdx="3" presStyleCnt="5" custScaleY="187242"/>
      <dgm:spPr/>
      <dgm:t>
        <a:bodyPr/>
        <a:lstStyle/>
        <a:p>
          <a:endParaRPr lang="ru-RU"/>
        </a:p>
      </dgm:t>
    </dgm:pt>
    <dgm:pt modelId="{AAA07028-97E6-4D21-8F54-FA927F986870}" type="pres">
      <dgm:prSet presAssocID="{40805CCC-BCDA-4BB6-8AB2-BAB033B02E94}" presName="rootConnector" presStyleLbl="node1" presStyleIdx="3" presStyleCnt="5"/>
      <dgm:spPr/>
      <dgm:t>
        <a:bodyPr/>
        <a:lstStyle/>
        <a:p>
          <a:endParaRPr lang="ru-RU"/>
        </a:p>
      </dgm:t>
    </dgm:pt>
    <dgm:pt modelId="{41A53192-6CAF-4A3F-A4B8-35A611CC4CAA}" type="pres">
      <dgm:prSet presAssocID="{40805CCC-BCDA-4BB6-8AB2-BAB033B02E94}" presName="childShape" presStyleCnt="0"/>
      <dgm:spPr/>
    </dgm:pt>
    <dgm:pt modelId="{BFAC6F08-9759-49A9-84D9-600730D7D6B0}" type="pres">
      <dgm:prSet presAssocID="{B8043D19-FE04-4309-BCFA-7A940F24235E}" presName="root" presStyleCnt="0"/>
      <dgm:spPr/>
    </dgm:pt>
    <dgm:pt modelId="{E6842D9B-987B-438A-ACB6-FD2D6E3B140C}" type="pres">
      <dgm:prSet presAssocID="{B8043D19-FE04-4309-BCFA-7A940F24235E}" presName="rootComposite" presStyleCnt="0"/>
      <dgm:spPr/>
    </dgm:pt>
    <dgm:pt modelId="{AF334631-5540-45A0-8FC7-CB0D128B43D5}" type="pres">
      <dgm:prSet presAssocID="{B8043D19-FE04-4309-BCFA-7A940F24235E}" presName="rootText" presStyleLbl="node1" presStyleIdx="4" presStyleCnt="5" custScaleX="99861" custScaleY="183633" custLinFactNeighborX="1331" custLinFactNeighborY="-457"/>
      <dgm:spPr/>
      <dgm:t>
        <a:bodyPr/>
        <a:lstStyle/>
        <a:p>
          <a:endParaRPr lang="ru-RU"/>
        </a:p>
      </dgm:t>
    </dgm:pt>
    <dgm:pt modelId="{E76FF761-DBF6-4462-8710-3033763933F6}" type="pres">
      <dgm:prSet presAssocID="{B8043D19-FE04-4309-BCFA-7A940F24235E}" presName="rootConnector" presStyleLbl="node1" presStyleIdx="4" presStyleCnt="5"/>
      <dgm:spPr/>
      <dgm:t>
        <a:bodyPr/>
        <a:lstStyle/>
        <a:p>
          <a:endParaRPr lang="ru-RU"/>
        </a:p>
      </dgm:t>
    </dgm:pt>
    <dgm:pt modelId="{D72BD57B-3595-4D26-BB7B-4CE216F3EFB8}" type="pres">
      <dgm:prSet presAssocID="{B8043D19-FE04-4309-BCFA-7A940F24235E}" presName="childShape" presStyleCnt="0"/>
      <dgm:spPr/>
    </dgm:pt>
  </dgm:ptLst>
  <dgm:cxnLst>
    <dgm:cxn modelId="{6868B3D9-11BB-4BB3-BF12-64AD8EE47A71}" type="presOf" srcId="{40805CCC-BCDA-4BB6-8AB2-BAB033B02E94}" destId="{73BBC378-3CD2-4F0B-8662-6091AB825CCA}" srcOrd="0" destOrd="0" presId="urn:microsoft.com/office/officeart/2005/8/layout/hierarchy3"/>
    <dgm:cxn modelId="{80E7B853-7B68-4906-8A84-16969F0C99E1}" type="presOf" srcId="{DFB78E92-0478-4994-9DB2-7A762CBC97B2}" destId="{7E31275C-A3C2-4F63-A7CF-5D157C3A868C}" srcOrd="1" destOrd="0" presId="urn:microsoft.com/office/officeart/2005/8/layout/hierarchy3"/>
    <dgm:cxn modelId="{BE1A8E45-96D1-4D82-ADD9-704C88596449}" type="presOf" srcId="{B8043D19-FE04-4309-BCFA-7A940F24235E}" destId="{E76FF761-DBF6-4462-8710-3033763933F6}" srcOrd="1" destOrd="0" presId="urn:microsoft.com/office/officeart/2005/8/layout/hierarchy3"/>
    <dgm:cxn modelId="{FA86BE2C-AE28-4044-9577-AD388A7AA000}" srcId="{A6F8A135-1B9E-46E3-B520-554F9A25C0BF}" destId="{40805CCC-BCDA-4BB6-8AB2-BAB033B02E94}" srcOrd="3" destOrd="0" parTransId="{1446823F-7958-4885-A56A-19A81EF8CBEB}" sibTransId="{29303D79-10FD-46C7-AF75-D4E634E1E9AC}"/>
    <dgm:cxn modelId="{8D06F288-BA40-489E-9A3A-CA0F79973526}" type="presOf" srcId="{69EBB81E-94FB-4009-BE01-E5F013F85704}" destId="{2AE225CD-A999-48E7-B6E9-583BE364DEE8}" srcOrd="0" destOrd="0" presId="urn:microsoft.com/office/officeart/2005/8/layout/hierarchy3"/>
    <dgm:cxn modelId="{56F8F9FA-80E0-4E77-8140-6E3E2D0834B1}" type="presOf" srcId="{69EBB81E-94FB-4009-BE01-E5F013F85704}" destId="{8AB39635-E025-4A24-B88E-05C6E4C500B3}" srcOrd="1" destOrd="0" presId="urn:microsoft.com/office/officeart/2005/8/layout/hierarchy3"/>
    <dgm:cxn modelId="{7AAE92C8-9DBB-4270-8F0C-91E97BD66523}" srcId="{A6F8A135-1B9E-46E3-B520-554F9A25C0BF}" destId="{DFB78E92-0478-4994-9DB2-7A762CBC97B2}" srcOrd="2" destOrd="0" parTransId="{74217D72-072C-4506-8438-08BCD4F0F453}" sibTransId="{EA4F7CD9-F13B-4F81-8C0D-EA180D49C330}"/>
    <dgm:cxn modelId="{279F249A-BDC3-4C8E-9761-8C1221A3B627}" srcId="{A6F8A135-1B9E-46E3-B520-554F9A25C0BF}" destId="{3C4722DD-11B1-4172-835B-4125F76D14FB}" srcOrd="0" destOrd="0" parTransId="{CDB3C737-6431-4F63-AE1C-8AA370873C6A}" sibTransId="{C95A3785-4DC1-40FD-99E3-9F2139293E58}"/>
    <dgm:cxn modelId="{99A1C17F-0B3A-472B-9FCD-E981D06DDB48}" type="presOf" srcId="{B8043D19-FE04-4309-BCFA-7A940F24235E}" destId="{AF334631-5540-45A0-8FC7-CB0D128B43D5}" srcOrd="0" destOrd="0" presId="urn:microsoft.com/office/officeart/2005/8/layout/hierarchy3"/>
    <dgm:cxn modelId="{D9B7BD47-B07A-47A0-85B3-AD4E333D5A04}" type="presOf" srcId="{40805CCC-BCDA-4BB6-8AB2-BAB033B02E94}" destId="{AAA07028-97E6-4D21-8F54-FA927F986870}" srcOrd="1" destOrd="0" presId="urn:microsoft.com/office/officeart/2005/8/layout/hierarchy3"/>
    <dgm:cxn modelId="{3FBE0D34-8FCA-4980-B702-5C049D8D75A9}" type="presOf" srcId="{DFB78E92-0478-4994-9DB2-7A762CBC97B2}" destId="{F3FF1BF5-000C-43AB-8DCF-435195EE1639}" srcOrd="0" destOrd="0" presId="urn:microsoft.com/office/officeart/2005/8/layout/hierarchy3"/>
    <dgm:cxn modelId="{D78DE403-61BC-49F2-9D66-2C277EBB1F71}" srcId="{A6F8A135-1B9E-46E3-B520-554F9A25C0BF}" destId="{B8043D19-FE04-4309-BCFA-7A940F24235E}" srcOrd="4" destOrd="0" parTransId="{A2BC0D59-1BED-4DC7-914A-C06D87ACDAEB}" sibTransId="{203789EC-9A99-4926-BE3D-8F6429F4552B}"/>
    <dgm:cxn modelId="{4D869970-FCEE-4EB6-AC60-BFDE56CF953F}" type="presOf" srcId="{3C4722DD-11B1-4172-835B-4125F76D14FB}" destId="{B65C2F53-8ED1-4993-8E2C-1033FB3B5247}" srcOrd="0" destOrd="0" presId="urn:microsoft.com/office/officeart/2005/8/layout/hierarchy3"/>
    <dgm:cxn modelId="{4FFBBDF8-21E7-47B2-AD69-D30CD9BA989F}" type="presOf" srcId="{3C4722DD-11B1-4172-835B-4125F76D14FB}" destId="{6CB633E5-474F-4436-9994-6D166644980D}" srcOrd="1" destOrd="0" presId="urn:microsoft.com/office/officeart/2005/8/layout/hierarchy3"/>
    <dgm:cxn modelId="{039F186D-1E93-4213-9D5F-B137DED8ED52}" type="presOf" srcId="{A6F8A135-1B9E-46E3-B520-554F9A25C0BF}" destId="{E78F54A9-6D09-4D55-8972-6DFD8EF57537}" srcOrd="0" destOrd="0" presId="urn:microsoft.com/office/officeart/2005/8/layout/hierarchy3"/>
    <dgm:cxn modelId="{C64885DF-EF4D-45D9-B356-36672904A07B}" srcId="{A6F8A135-1B9E-46E3-B520-554F9A25C0BF}" destId="{69EBB81E-94FB-4009-BE01-E5F013F85704}" srcOrd="1" destOrd="0" parTransId="{A38C3314-772F-409A-9867-C63922A23D10}" sibTransId="{EE311E06-A76F-4020-99D6-09D44FBA39B5}"/>
    <dgm:cxn modelId="{5D86749B-FC31-464B-8AD1-28F412C082B8}" type="presParOf" srcId="{E78F54A9-6D09-4D55-8972-6DFD8EF57537}" destId="{F21942F2-C3A0-419F-84F5-7F895D1DAEA1}" srcOrd="0" destOrd="0" presId="urn:microsoft.com/office/officeart/2005/8/layout/hierarchy3"/>
    <dgm:cxn modelId="{80358CA6-D869-4CD7-8FE3-767BECADF5DB}" type="presParOf" srcId="{F21942F2-C3A0-419F-84F5-7F895D1DAEA1}" destId="{E7A17666-F176-486A-AC89-CA33953AA522}" srcOrd="0" destOrd="0" presId="urn:microsoft.com/office/officeart/2005/8/layout/hierarchy3"/>
    <dgm:cxn modelId="{A279C3C7-E504-4688-8A50-EB50A2CC16F0}" type="presParOf" srcId="{E7A17666-F176-486A-AC89-CA33953AA522}" destId="{B65C2F53-8ED1-4993-8E2C-1033FB3B5247}" srcOrd="0" destOrd="0" presId="urn:microsoft.com/office/officeart/2005/8/layout/hierarchy3"/>
    <dgm:cxn modelId="{D72F5EED-0716-4FC0-B5BD-54246AFE6F2E}" type="presParOf" srcId="{E7A17666-F176-486A-AC89-CA33953AA522}" destId="{6CB633E5-474F-4436-9994-6D166644980D}" srcOrd="1" destOrd="0" presId="urn:microsoft.com/office/officeart/2005/8/layout/hierarchy3"/>
    <dgm:cxn modelId="{6D21F47C-4837-4DF7-9D30-AB65FA651EBD}" type="presParOf" srcId="{F21942F2-C3A0-419F-84F5-7F895D1DAEA1}" destId="{6E12FFF3-7FC5-410F-ADDC-F7B3E522BB3B}" srcOrd="1" destOrd="0" presId="urn:microsoft.com/office/officeart/2005/8/layout/hierarchy3"/>
    <dgm:cxn modelId="{13411EBA-76A7-44F9-BF6E-EA2B2C658291}" type="presParOf" srcId="{E78F54A9-6D09-4D55-8972-6DFD8EF57537}" destId="{15A02EB9-67CD-4A83-90CB-8FB5F4AF3E61}" srcOrd="1" destOrd="0" presId="urn:microsoft.com/office/officeart/2005/8/layout/hierarchy3"/>
    <dgm:cxn modelId="{8F1E565E-4AE1-47AA-81FC-FF67280FC366}" type="presParOf" srcId="{15A02EB9-67CD-4A83-90CB-8FB5F4AF3E61}" destId="{AE5B0D99-FBF3-4600-95C0-28B98343F8E0}" srcOrd="0" destOrd="0" presId="urn:microsoft.com/office/officeart/2005/8/layout/hierarchy3"/>
    <dgm:cxn modelId="{D79CD348-09C6-4262-A8B5-C8697E2B5C4C}" type="presParOf" srcId="{AE5B0D99-FBF3-4600-95C0-28B98343F8E0}" destId="{2AE225CD-A999-48E7-B6E9-583BE364DEE8}" srcOrd="0" destOrd="0" presId="urn:microsoft.com/office/officeart/2005/8/layout/hierarchy3"/>
    <dgm:cxn modelId="{6987F006-9600-40F8-B9F8-EDE2E81F131C}" type="presParOf" srcId="{AE5B0D99-FBF3-4600-95C0-28B98343F8E0}" destId="{8AB39635-E025-4A24-B88E-05C6E4C500B3}" srcOrd="1" destOrd="0" presId="urn:microsoft.com/office/officeart/2005/8/layout/hierarchy3"/>
    <dgm:cxn modelId="{34AC4838-558F-44CE-8BC3-42B8337FD4EC}" type="presParOf" srcId="{15A02EB9-67CD-4A83-90CB-8FB5F4AF3E61}" destId="{2AE0EE8D-7698-4FF5-8CE7-4E7C46506936}" srcOrd="1" destOrd="0" presId="urn:microsoft.com/office/officeart/2005/8/layout/hierarchy3"/>
    <dgm:cxn modelId="{A0C8B871-30AF-4AA0-8B05-6581BC6B429D}" type="presParOf" srcId="{E78F54A9-6D09-4D55-8972-6DFD8EF57537}" destId="{463F737C-6833-4FAD-84DB-FC16BAD65BBD}" srcOrd="2" destOrd="0" presId="urn:microsoft.com/office/officeart/2005/8/layout/hierarchy3"/>
    <dgm:cxn modelId="{12136391-0DCB-41B3-8C04-D54B40269DB8}" type="presParOf" srcId="{463F737C-6833-4FAD-84DB-FC16BAD65BBD}" destId="{8D415ADC-3B0B-4510-8DB0-470BD68A25FA}" srcOrd="0" destOrd="0" presId="urn:microsoft.com/office/officeart/2005/8/layout/hierarchy3"/>
    <dgm:cxn modelId="{1A9C1DDF-E6D1-4CA3-8836-7FA235E98EC8}" type="presParOf" srcId="{8D415ADC-3B0B-4510-8DB0-470BD68A25FA}" destId="{F3FF1BF5-000C-43AB-8DCF-435195EE1639}" srcOrd="0" destOrd="0" presId="urn:microsoft.com/office/officeart/2005/8/layout/hierarchy3"/>
    <dgm:cxn modelId="{7CFF24A0-3DD9-4AB4-8567-D4E7C370C4ED}" type="presParOf" srcId="{8D415ADC-3B0B-4510-8DB0-470BD68A25FA}" destId="{7E31275C-A3C2-4F63-A7CF-5D157C3A868C}" srcOrd="1" destOrd="0" presId="urn:microsoft.com/office/officeart/2005/8/layout/hierarchy3"/>
    <dgm:cxn modelId="{C3FDB816-77C8-4084-818F-DDCCA561C170}" type="presParOf" srcId="{463F737C-6833-4FAD-84DB-FC16BAD65BBD}" destId="{5578F292-139E-43C1-BAA1-18C9936553E3}" srcOrd="1" destOrd="0" presId="urn:microsoft.com/office/officeart/2005/8/layout/hierarchy3"/>
    <dgm:cxn modelId="{B187499D-450B-4819-A4EB-DFD927BD455B}" type="presParOf" srcId="{E78F54A9-6D09-4D55-8972-6DFD8EF57537}" destId="{FDB0A1D7-E83A-425A-AB0D-C90D21A15C31}" srcOrd="3" destOrd="0" presId="urn:microsoft.com/office/officeart/2005/8/layout/hierarchy3"/>
    <dgm:cxn modelId="{0102B11D-E238-4811-B381-CADF02FA4E7E}" type="presParOf" srcId="{FDB0A1D7-E83A-425A-AB0D-C90D21A15C31}" destId="{6B9CBEB3-F9C3-4E73-8F8D-9EC5CBFF165B}" srcOrd="0" destOrd="0" presId="urn:microsoft.com/office/officeart/2005/8/layout/hierarchy3"/>
    <dgm:cxn modelId="{355376CB-9A1C-4DCC-A1EC-DDE2EB6A4BCD}" type="presParOf" srcId="{6B9CBEB3-F9C3-4E73-8F8D-9EC5CBFF165B}" destId="{73BBC378-3CD2-4F0B-8662-6091AB825CCA}" srcOrd="0" destOrd="0" presId="urn:microsoft.com/office/officeart/2005/8/layout/hierarchy3"/>
    <dgm:cxn modelId="{CF6E2580-03CA-429F-8B25-C1FD67BF7AAC}" type="presParOf" srcId="{6B9CBEB3-F9C3-4E73-8F8D-9EC5CBFF165B}" destId="{AAA07028-97E6-4D21-8F54-FA927F986870}" srcOrd="1" destOrd="0" presId="urn:microsoft.com/office/officeart/2005/8/layout/hierarchy3"/>
    <dgm:cxn modelId="{F102BEB9-F3B7-4310-9341-F85EA3BF9B9D}" type="presParOf" srcId="{FDB0A1D7-E83A-425A-AB0D-C90D21A15C31}" destId="{41A53192-6CAF-4A3F-A4B8-35A611CC4CAA}" srcOrd="1" destOrd="0" presId="urn:microsoft.com/office/officeart/2005/8/layout/hierarchy3"/>
    <dgm:cxn modelId="{DD79FE89-F9A7-497F-8C0D-BEC6777C4704}" type="presParOf" srcId="{E78F54A9-6D09-4D55-8972-6DFD8EF57537}" destId="{BFAC6F08-9759-49A9-84D9-600730D7D6B0}" srcOrd="4" destOrd="0" presId="urn:microsoft.com/office/officeart/2005/8/layout/hierarchy3"/>
    <dgm:cxn modelId="{96F2795C-A7D0-4F1A-8C49-43605E975BA7}" type="presParOf" srcId="{BFAC6F08-9759-49A9-84D9-600730D7D6B0}" destId="{E6842D9B-987B-438A-ACB6-FD2D6E3B140C}" srcOrd="0" destOrd="0" presId="urn:microsoft.com/office/officeart/2005/8/layout/hierarchy3"/>
    <dgm:cxn modelId="{BBE5CA41-9A04-4922-B323-F7F2110ED2DE}" type="presParOf" srcId="{E6842D9B-987B-438A-ACB6-FD2D6E3B140C}" destId="{AF334631-5540-45A0-8FC7-CB0D128B43D5}" srcOrd="0" destOrd="0" presId="urn:microsoft.com/office/officeart/2005/8/layout/hierarchy3"/>
    <dgm:cxn modelId="{A8D7E6A9-C9C9-4478-99F5-6BBF28DB477D}" type="presParOf" srcId="{E6842D9B-987B-438A-ACB6-FD2D6E3B140C}" destId="{E76FF761-DBF6-4462-8710-3033763933F6}" srcOrd="1" destOrd="0" presId="urn:microsoft.com/office/officeart/2005/8/layout/hierarchy3"/>
    <dgm:cxn modelId="{3F2632A9-891E-4A81-9C09-D502BA62A1B3}" type="presParOf" srcId="{BFAC6F08-9759-49A9-84D9-600730D7D6B0}" destId="{D72BD57B-3595-4D26-BB7B-4CE216F3EFB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C2F53-8ED1-4993-8E2C-1033FB3B5247}">
      <dsp:nvSpPr>
        <dsp:cNvPr id="0" name=""/>
        <dsp:cNvSpPr/>
      </dsp:nvSpPr>
      <dsp:spPr>
        <a:xfrm>
          <a:off x="5522" y="1349812"/>
          <a:ext cx="1522511" cy="13830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 Narrow" panose="020B0606020202030204" pitchFamily="34" charset="0"/>
            </a:rPr>
            <a:t>Контейнерные железнодорожные</a:t>
          </a:r>
          <a:br>
            <a:rPr lang="ru-RU" sz="1500" kern="1200" dirty="0" smtClean="0">
              <a:latin typeface="Arial Narrow" panose="020B0606020202030204" pitchFamily="34" charset="0"/>
            </a:rPr>
          </a:br>
          <a:r>
            <a:rPr lang="ru-RU" sz="1500" kern="1200" dirty="0" smtClean="0">
              <a:latin typeface="Arial Narrow" panose="020B0606020202030204" pitchFamily="34" charset="0"/>
            </a:rPr>
            <a:t>перевозки</a:t>
          </a:r>
          <a:endParaRPr lang="ru-RU" sz="1500" kern="1200" dirty="0">
            <a:latin typeface="Arial Narrow" panose="020B0606020202030204" pitchFamily="34" charset="0"/>
          </a:endParaRPr>
        </a:p>
      </dsp:txBody>
      <dsp:txXfrm>
        <a:off x="46030" y="1390320"/>
        <a:ext cx="1441495" cy="1302033"/>
      </dsp:txXfrm>
    </dsp:sp>
    <dsp:sp modelId="{2AE225CD-A999-48E7-B6E9-583BE364DEE8}">
      <dsp:nvSpPr>
        <dsp:cNvPr id="0" name=""/>
        <dsp:cNvSpPr/>
      </dsp:nvSpPr>
      <dsp:spPr>
        <a:xfrm>
          <a:off x="1908662" y="1349812"/>
          <a:ext cx="1522511" cy="14034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 Narrow" panose="020B0606020202030204" pitchFamily="34" charset="0"/>
            </a:rPr>
            <a:t>Автоперевозки</a:t>
          </a:r>
          <a:endParaRPr lang="ru-RU" sz="1500" kern="1200" dirty="0">
            <a:latin typeface="Arial Narrow" panose="020B0606020202030204" pitchFamily="34" charset="0"/>
          </a:endParaRPr>
        </a:p>
      </dsp:txBody>
      <dsp:txXfrm>
        <a:off x="1949769" y="1390919"/>
        <a:ext cx="1440297" cy="1321275"/>
      </dsp:txXfrm>
    </dsp:sp>
    <dsp:sp modelId="{F3FF1BF5-000C-43AB-8DCF-435195EE1639}">
      <dsp:nvSpPr>
        <dsp:cNvPr id="0" name=""/>
        <dsp:cNvSpPr/>
      </dsp:nvSpPr>
      <dsp:spPr>
        <a:xfrm>
          <a:off x="3826540" y="1340669"/>
          <a:ext cx="1522511" cy="14071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 Narrow" panose="020B0606020202030204" pitchFamily="34" charset="0"/>
            </a:rPr>
            <a:t>Перевозка водным транспортом</a:t>
          </a:r>
          <a:endParaRPr lang="ru-RU" sz="1500" kern="1200" dirty="0">
            <a:latin typeface="Arial Narrow" panose="020B0606020202030204" pitchFamily="34" charset="0"/>
          </a:endParaRPr>
        </a:p>
      </dsp:txBody>
      <dsp:txXfrm>
        <a:off x="3867753" y="1381882"/>
        <a:ext cx="1440085" cy="1324679"/>
      </dsp:txXfrm>
    </dsp:sp>
    <dsp:sp modelId="{73BBC378-3CD2-4F0B-8662-6091AB825CCA}">
      <dsp:nvSpPr>
        <dsp:cNvPr id="0" name=""/>
        <dsp:cNvSpPr/>
      </dsp:nvSpPr>
      <dsp:spPr>
        <a:xfrm>
          <a:off x="5714941" y="1349812"/>
          <a:ext cx="1522511" cy="14253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 Narrow" panose="020B0606020202030204" pitchFamily="34" charset="0"/>
            </a:rPr>
            <a:t>Авиаперевозки</a:t>
          </a:r>
          <a:endParaRPr lang="ru-RU" sz="1500" kern="1200" dirty="0">
            <a:latin typeface="Arial Narrow" panose="020B0606020202030204" pitchFamily="34" charset="0"/>
          </a:endParaRPr>
        </a:p>
      </dsp:txBody>
      <dsp:txXfrm>
        <a:off x="5756689" y="1391560"/>
        <a:ext cx="1439015" cy="1341894"/>
      </dsp:txXfrm>
    </dsp:sp>
    <dsp:sp modelId="{AF334631-5540-45A0-8FC7-CB0D128B43D5}">
      <dsp:nvSpPr>
        <dsp:cNvPr id="0" name=""/>
        <dsp:cNvSpPr/>
      </dsp:nvSpPr>
      <dsp:spPr>
        <a:xfrm>
          <a:off x="7623604" y="1346333"/>
          <a:ext cx="1520395" cy="13979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Arial Narrow" panose="020B0606020202030204" pitchFamily="34" charset="0"/>
            </a:rPr>
            <a:t>Проектная логистика</a:t>
          </a:r>
          <a:endParaRPr lang="ru-RU" sz="1500" kern="1200" dirty="0">
            <a:latin typeface="Arial Narrow" panose="020B0606020202030204" pitchFamily="34" charset="0"/>
          </a:endParaRPr>
        </a:p>
      </dsp:txBody>
      <dsp:txXfrm>
        <a:off x="7664548" y="1387277"/>
        <a:ext cx="1438507" cy="13160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7F2E-E3C2-4EFF-841F-C53B9EF5A96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065-DD87-42DA-AC53-8AF255D65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65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7F2E-E3C2-4EFF-841F-C53B9EF5A96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065-DD87-42DA-AC53-8AF255D65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37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7F2E-E3C2-4EFF-841F-C53B9EF5A96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065-DD87-42DA-AC53-8AF255D65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45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7F2E-E3C2-4EFF-841F-C53B9EF5A96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065-DD87-42DA-AC53-8AF255D65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6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7F2E-E3C2-4EFF-841F-C53B9EF5A96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065-DD87-42DA-AC53-8AF255D65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55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7F2E-E3C2-4EFF-841F-C53B9EF5A96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065-DD87-42DA-AC53-8AF255D65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872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7F2E-E3C2-4EFF-841F-C53B9EF5A96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065-DD87-42DA-AC53-8AF255D65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86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7F2E-E3C2-4EFF-841F-C53B9EF5A96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065-DD87-42DA-AC53-8AF255D65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3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7F2E-E3C2-4EFF-841F-C53B9EF5A96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065-DD87-42DA-AC53-8AF255D65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94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7F2E-E3C2-4EFF-841F-C53B9EF5A96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065-DD87-42DA-AC53-8AF255D65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44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7F2E-E3C2-4EFF-841F-C53B9EF5A96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FB065-DD87-42DA-AC53-8AF255D65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61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27F2E-E3C2-4EFF-841F-C53B9EF5A961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FB065-DD87-42DA-AC53-8AF255D653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72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149" y="617537"/>
            <a:ext cx="7489379" cy="2235399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Транспортно-логистическая компания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FESKO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Picture backgrou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Picture background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Picture background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Picture background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Picture background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2" r="10910" b="18529"/>
          <a:stretch/>
        </p:blipFill>
        <p:spPr>
          <a:xfrm>
            <a:off x="0" y="41473"/>
            <a:ext cx="1909292" cy="144016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3"/>
            <a:ext cx="9144000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67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География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FESCO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5" y="1600200"/>
            <a:ext cx="757163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4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Мы гарантируем: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556792"/>
            <a:ext cx="4896544" cy="5040559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Отслеживание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местонахождения груза на протяжении всего маршрута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следования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арантия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сохранности грузов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Собственные складские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комплексы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 управлению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запасами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Строгое соблюдение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сроков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доставки товаров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28396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416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4824536" cy="11430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Связь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нами: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13" y="1737408"/>
            <a:ext cx="4906888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8 800 23-444-99.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fesco@fesco.com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Адрес главного корпуса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Проспект Стачек, 48 к2​2409 офис; 4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этаж,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Кировский район,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Санкт-Петербург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Сайт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https://www.fesco.ru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383420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05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6120680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70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19888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Логистическая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компания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FESCO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060849"/>
            <a:ext cx="4104456" cy="4088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Компания создана в 1880 году во Владивостоке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предоставляет услуги по доставке грузов, а также проектной логистикой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463241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59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59"/>
            <a:ext cx="9085872" cy="136815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услуги компании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1595191"/>
              </p:ext>
            </p:extLst>
          </p:nvPr>
        </p:nvGraphicFramePr>
        <p:xfrm>
          <a:off x="-1" y="1875735"/>
          <a:ext cx="9144000" cy="412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88" y="4918043"/>
            <a:ext cx="1357313" cy="6429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72" y="4918043"/>
            <a:ext cx="1357313" cy="6429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488" y="4918043"/>
            <a:ext cx="1357313" cy="6429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712" y="4918043"/>
            <a:ext cx="1357313" cy="6429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70" y="4918043"/>
            <a:ext cx="1357313" cy="6429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6591" y="27202"/>
            <a:ext cx="1908213" cy="1438781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144" b="35879"/>
          <a:stretch/>
        </p:blipFill>
        <p:spPr bwMode="auto">
          <a:xfrm>
            <a:off x="5694018" y="4797153"/>
            <a:ext cx="147027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92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4" y="0"/>
            <a:ext cx="4608512" cy="219087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Контейнерный железнодорожные перевозки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348880"/>
            <a:ext cx="4716016" cy="4392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Мы осуществляем перевозки универсальных и рефрижераторных контейнеров как регулярными железнодорожными сервисами, так и с помощью индивидуальных решений по запросу клиента.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6672"/>
            <a:ext cx="4427984" cy="600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23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перевозимых грузов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496" y="3645024"/>
            <a:ext cx="3096344" cy="248113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грузы</a:t>
            </a: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народного потребления, автомобили и комплектующие, продукты металлообработки, различное оборудование, продукты химической промышленности и др.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2828836"/>
            <a:ext cx="351013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Рефрижераторные грузы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грузов, требующих соблюдения особого температурного режима: продукты питания, фармацевтические препараты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2828836"/>
            <a:ext cx="2411760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Опасные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грузы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Грузы разных классов опасности: газы, легковоспламеняющиеся жидкости и твердые вещества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9" y="1417638"/>
            <a:ext cx="2143125" cy="222445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90" y="1898444"/>
            <a:ext cx="2738611" cy="1368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601" y="1952716"/>
            <a:ext cx="1309559" cy="130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33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Авиаперевозки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208" y="1556792"/>
            <a:ext cx="4394776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Авиаперевозки FESCO включает доставку грузов чартерными и регулярными авиарейсами по внутрироссийским, экспортным и импортным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направлениям.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71601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34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перевозки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0" y="2204864"/>
            <a:ext cx="4495800" cy="3921299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FESCO предлагает перевозки грузов с полной (FTL) и частичной (LTL) загрузкой автомобиля в Россию и внутри страны от склада отправителя до склада получателя.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4788024" cy="5517231"/>
          </a:xfrm>
        </p:spPr>
      </p:pic>
    </p:spTree>
    <p:extLst>
      <p:ext uri="{BB962C8B-B14F-4D97-AF65-F5344CB8AC3E}">
        <p14:creationId xmlns:p14="http://schemas.microsoft.com/office/powerpoint/2010/main" val="247272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перевозки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16288" cy="406531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группа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автомобильные контейнерные перевозки: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порожних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груженых контейнеров со склада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терминала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магистральные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перевозки контейнеров по России.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772816"/>
            <a:ext cx="4648200" cy="5085184"/>
          </a:xfrm>
        </p:spPr>
      </p:pic>
    </p:spTree>
    <p:extLst>
      <p:ext uri="{BB962C8B-B14F-4D97-AF65-F5344CB8AC3E}">
        <p14:creationId xmlns:p14="http://schemas.microsoft.com/office/powerpoint/2010/main" val="90809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Дополнительные услуги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Погрузочно-разгрузочные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Терминальн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обработка грузов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Доставка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«двери до двери»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дополнительных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сборов для грузов специальных категорий.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81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250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Arial Narrow</vt:lpstr>
      <vt:lpstr>Calibri</vt:lpstr>
      <vt:lpstr>Times New Roman</vt:lpstr>
      <vt:lpstr>Тема Office</vt:lpstr>
      <vt:lpstr>Транспортно-логистическая компания FESKO</vt:lpstr>
      <vt:lpstr>Логистическая  компания FESCO</vt:lpstr>
      <vt:lpstr>Основные услуги компании</vt:lpstr>
      <vt:lpstr>Контейнерный железнодорожные перевозки</vt:lpstr>
      <vt:lpstr>Виды перевозимых грузов</vt:lpstr>
      <vt:lpstr>Авиаперевозки</vt:lpstr>
      <vt:lpstr>Автомобильные перевозки</vt:lpstr>
      <vt:lpstr>Автомобильные перевозки</vt:lpstr>
      <vt:lpstr>Дополнительные услуги</vt:lpstr>
      <vt:lpstr>География FESCO</vt:lpstr>
      <vt:lpstr>Мы гарантируем:</vt:lpstr>
      <vt:lpstr>Связь с нами:</vt:lpstr>
      <vt:lpstr>Спасибо за внимание!</vt:lpstr>
    </vt:vector>
  </TitlesOfParts>
  <Company>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FESKO</dc:title>
  <dc:creator>user</dc:creator>
  <cp:lastModifiedBy>1</cp:lastModifiedBy>
  <cp:revision>22</cp:revision>
  <dcterms:created xsi:type="dcterms:W3CDTF">2025-05-27T15:32:25Z</dcterms:created>
  <dcterms:modified xsi:type="dcterms:W3CDTF">2025-12-09T08:29:22Z</dcterms:modified>
</cp:coreProperties>
</file>